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9" r:id="rId12"/>
    <p:sldId id="265" r:id="rId13"/>
    <p:sldId id="266" r:id="rId14"/>
    <p:sldId id="267" r:id="rId15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7" y="70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39a706ebfd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39a706ebfd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39a706ebf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39a706ebf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e9090756a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e9090756a_2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e9090756a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e9090756a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d91e1f37e_1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d91e1f37e_1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d91e1f3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d91e1f3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e9090756a_1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e9090756a_1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39a706ebf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39a706ebf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39a706ebf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39a706ebf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39a706ebf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39a706ebf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39a706ebf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39a706ebf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orensicom/Project-3/blob/main/Home.py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54275"/>
            <a:ext cx="9197950" cy="58833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>
            <a:spLocks noGrp="1"/>
          </p:cNvSpPr>
          <p:nvPr>
            <p:ph type="ctrTitle"/>
          </p:nvPr>
        </p:nvSpPr>
        <p:spPr>
          <a:xfrm>
            <a:off x="460950" y="3013300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Currency Trading Platform</a:t>
            </a:r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1138450" y="3946900"/>
            <a:ext cx="65112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Larry Gagnon, Hao Sun, Ganna Kassantini, Geoffrey Falk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0360" y="252095"/>
            <a:ext cx="8654415" cy="767715"/>
          </a:xfrm>
        </p:spPr>
        <p:txBody>
          <a:bodyPr/>
          <a:lstStyle/>
          <a:p>
            <a:r>
              <a:rPr lang="en-US" altLang="zh-CN"/>
              <a:t>ARIMA  (AutoRegressive Integrated Moving Average)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0" name="图片 99"/>
          <p:cNvPicPr/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13385" y="1235075"/>
            <a:ext cx="8281035" cy="376301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Reason For Failure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High Volatility: Cryptocurrency prices are highly volatile and can experience rapid and unpredictable changes in value. ARIMA models assume constant variance</a:t>
            </a:r>
          </a:p>
          <a:p>
            <a:r>
              <a:rPr lang="zh-CN" altLang="en-US"/>
              <a:t>Lack of Linear Relationships: ARIMA assumes a linear relationship between past and future values.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7050" y="0"/>
            <a:ext cx="921105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4097" y="0"/>
            <a:ext cx="933177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3"/>
          <p:cNvSpPr txBox="1"/>
          <p:nvPr/>
        </p:nvSpPr>
        <p:spPr>
          <a:xfrm>
            <a:off x="6900300" y="0"/>
            <a:ext cx="2243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Transact Page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>
            <a:spLocks noGrp="1"/>
          </p:cNvSpPr>
          <p:nvPr>
            <p:ph type="title"/>
          </p:nvPr>
        </p:nvSpPr>
        <p:spPr>
          <a:xfrm>
            <a:off x="460950" y="3713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Obstacles:</a:t>
            </a:r>
            <a:endParaRPr sz="2400"/>
          </a:p>
        </p:txBody>
      </p:sp>
      <p:sp>
        <p:nvSpPr>
          <p:cNvPr id="139" name="Google Shape;139;p24"/>
          <p:cNvSpPr txBox="1"/>
          <p:nvPr/>
        </p:nvSpPr>
        <p:spPr>
          <a:xfrm>
            <a:off x="420000" y="2294700"/>
            <a:ext cx="7557900" cy="16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" sz="2400" dirty="0">
                <a:latin typeface="Roboto"/>
                <a:ea typeface="Roboto"/>
                <a:cs typeface="Roboto"/>
                <a:sym typeface="Roboto"/>
              </a:rPr>
              <a:t>Future Development: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2400" dirty="0">
                <a:latin typeface="Roboto"/>
                <a:ea typeface="Roboto"/>
                <a:cs typeface="Roboto"/>
                <a:sym typeface="Roboto"/>
              </a:rPr>
              <a:t>Live transactions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2400" dirty="0">
                <a:latin typeface="Roboto"/>
                <a:ea typeface="Roboto"/>
                <a:cs typeface="Roboto"/>
                <a:sym typeface="Roboto"/>
              </a:rPr>
              <a:t>Sentiment analysis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2400" dirty="0">
                <a:latin typeface="Roboto"/>
                <a:ea typeface="Roboto"/>
                <a:cs typeface="Roboto"/>
                <a:sym typeface="Roboto"/>
              </a:rPr>
              <a:t>Identity and Access Management ( portfolio)</a:t>
            </a:r>
            <a:endParaRPr sz="24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24"/>
          <p:cNvSpPr txBox="1"/>
          <p:nvPr/>
        </p:nvSpPr>
        <p:spPr>
          <a:xfrm>
            <a:off x="420000" y="4282475"/>
            <a:ext cx="8304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Link to Github: 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Project-3/Home.py at main · Forensicom/Project-3 (github.com)</a:t>
            </a:r>
            <a:endParaRPr sz="2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4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/>
              <a:t>Project Goal: </a:t>
            </a:r>
            <a:r>
              <a:rPr lang="en" sz="4800"/>
              <a:t>Create an easy to use crypto currency analysis &amp; trading platform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471900" y="36516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Objective</a:t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537" y="0"/>
            <a:ext cx="9211075" cy="17188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Obtain daily and historical performance data for the top 5 crypto currencies.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Use logistic regression model to analyze the crypto currency data.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Create a small app that allows users to buy/sell one of the five crypto currencies.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Add a portfolio summary function to the buy/sell app.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Publish a crypto trading platform app with Streamlit.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Publish rss news on the home page.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Create Crypto Conversion Calculator.</a:t>
            </a:r>
            <a:endParaRPr sz="1800"/>
          </a:p>
        </p:txBody>
      </p:sp>
      <p:cxnSp>
        <p:nvCxnSpPr>
          <p:cNvPr id="83" name="Google Shape;83;p15"/>
          <p:cNvCxnSpPr/>
          <p:nvPr/>
        </p:nvCxnSpPr>
        <p:spPr>
          <a:xfrm rot="10800000">
            <a:off x="498450" y="4854750"/>
            <a:ext cx="81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84" name="Google Shape;84;p15"/>
          <p:cNvSpPr txBox="1"/>
          <p:nvPr/>
        </p:nvSpPr>
        <p:spPr>
          <a:xfrm>
            <a:off x="695450" y="799375"/>
            <a:ext cx="68493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Project Objective:</a:t>
            </a:r>
            <a:endParaRPr sz="2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4587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 descr="Closeup from the side of a hand pushing a knob on an audio mixer"/>
          <p:cNvPicPr preferRelativeResize="0"/>
          <p:nvPr/>
        </p:nvPicPr>
        <p:blipFill rotWithShape="1">
          <a:blip r:embed="rId3">
            <a:alphaModFix/>
          </a:blip>
          <a:srcRect l="7506" r="42247" b="15419"/>
          <a:stretch/>
        </p:blipFill>
        <p:spPr>
          <a:xfrm>
            <a:off x="-9150" y="0"/>
            <a:ext cx="4594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383600" y="17607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Data sources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1" name="Google Shape;91;p16"/>
          <p:cNvSpPr txBox="1">
            <a:spLocks noGrp="1"/>
          </p:cNvSpPr>
          <p:nvPr>
            <p:ph type="body" idx="2"/>
          </p:nvPr>
        </p:nvSpPr>
        <p:spPr>
          <a:xfrm>
            <a:off x="4939500" y="114962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We used yfinance, coincap api, rss feeds.</a:t>
            </a:r>
            <a:endParaRPr sz="24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>
            <a:spLocks noGrp="1"/>
          </p:cNvSpPr>
          <p:nvPr>
            <p:ph type="title"/>
          </p:nvPr>
        </p:nvSpPr>
        <p:spPr>
          <a:xfrm>
            <a:off x="2940825" y="485100"/>
            <a:ext cx="2661900" cy="7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    Main Page</a:t>
            </a:r>
            <a:endParaRPr sz="1600" i="1"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2138" y="0"/>
            <a:ext cx="6486525" cy="155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7225" y="1403050"/>
            <a:ext cx="2193600" cy="373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93600" y="1481900"/>
            <a:ext cx="4723626" cy="357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1678725"/>
            <a:ext cx="2193600" cy="337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37300" cy="170265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>
            <a:spLocks noGrp="1"/>
          </p:cNvSpPr>
          <p:nvPr>
            <p:ph type="title"/>
          </p:nvPr>
        </p:nvSpPr>
        <p:spPr>
          <a:xfrm>
            <a:off x="3111400" y="485175"/>
            <a:ext cx="2661900" cy="7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Analyze Page</a:t>
            </a:r>
            <a:endParaRPr sz="1600" i="1"/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1855050"/>
            <a:ext cx="6891909" cy="313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4418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353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20200" cy="568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397</Words>
  <Application>Microsoft Office PowerPoint</Application>
  <PresentationFormat>On-screen Show (16:9)</PresentationFormat>
  <Paragraphs>27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Roboto</vt:lpstr>
      <vt:lpstr>Material</vt:lpstr>
      <vt:lpstr>  Currency Trading Platform</vt:lpstr>
      <vt:lpstr>Project Goal: Create an easy to use crypto currency analysis &amp; trading platform</vt:lpstr>
      <vt:lpstr>Project Objective</vt:lpstr>
      <vt:lpstr>Data sources</vt:lpstr>
      <vt:lpstr>    Main Page</vt:lpstr>
      <vt:lpstr>Analyze Page</vt:lpstr>
      <vt:lpstr>PowerPoint Presentation</vt:lpstr>
      <vt:lpstr>PowerPoint Presentation</vt:lpstr>
      <vt:lpstr>PowerPoint Presentation</vt:lpstr>
      <vt:lpstr>ARIMA  (AutoRegressive Integrated Moving Average)</vt:lpstr>
      <vt:lpstr>Reason For Failure</vt:lpstr>
      <vt:lpstr>PowerPoint Presentation</vt:lpstr>
      <vt:lpstr>PowerPoint Presentation</vt:lpstr>
      <vt:lpstr>Obstacles: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Currency Trading Platform</dc:title>
  <dc:creator>aia swish</dc:creator>
  <cp:lastModifiedBy>Larry Gagnon</cp:lastModifiedBy>
  <cp:revision>3</cp:revision>
  <dcterms:modified xsi:type="dcterms:W3CDTF">2023-08-03T21:27:58Z</dcterms:modified>
</cp:coreProperties>
</file>